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123CD-0C06-4A7E-8BAD-4AF0D40C5C9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4D13F-B95C-496E-8A9F-C21988F1F99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1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139DF52-57C8-44B0-A96A-C32B4942E6CC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E6262-FACB-42BE-B0B3-08F8AA1B7128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BDDB2-C3FA-403E-93A4-70EF40C279A7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C1E2-EA3A-4CB9-837A-7EF6A4D576F4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077E-AECE-46F3-9A69-2A5CFE47F7A7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F6F09-3666-4640-AFF8-0E1A11EBFEDB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1E6F-FB45-42B3-8070-0B971D83F829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3B82-B721-4F71-9AD9-65B3D521D7F0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DC52-6F6E-496B-8562-E909AE838C16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574C-F01D-437D-BA71-EF5FD73F62F6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3CE0-E15E-48C7-9A3A-3322BB9C7821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E3DA3-D29C-447B-BD76-3B163FE02B69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6507-F5B9-4E22-A277-C3ACC16010C5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EA604-2D77-45C5-9375-D8B19E5266F9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1B65-C2E2-4EB5-82B5-335BFABD071F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7841-4304-40CD-B044-890FB43C013B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BCD63-26CA-41FD-B7CB-42CD9B9FBDB3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A67D42-46AE-4356-BC3C-AE8FB00E9AB9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8EC8B-A5A3-4DC0-9D35-C00161501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261536"/>
            <a:ext cx="7197726" cy="2421464"/>
          </a:xfrm>
        </p:spPr>
        <p:txBody>
          <a:bodyPr/>
          <a:lstStyle/>
          <a:p>
            <a:pPr algn="ctr"/>
            <a:r>
              <a:rPr lang="fr-FR" dirty="0" err="1">
                <a:latin typeface="Avenir Next LT Pro Light" panose="020B0304020202020204" pitchFamily="34" charset="0"/>
              </a:rPr>
              <a:t>Donkey</a:t>
            </a:r>
            <a:r>
              <a:rPr lang="fr-FR" dirty="0">
                <a:latin typeface="Avenir Next LT Pro Light" panose="020B0304020202020204" pitchFamily="34" charset="0"/>
              </a:rPr>
              <a:t> </a:t>
            </a:r>
            <a:r>
              <a:rPr lang="fr-FR" dirty="0" err="1">
                <a:latin typeface="Avenir Next LT Pro Light" panose="020B0304020202020204" pitchFamily="34" charset="0"/>
              </a:rPr>
              <a:t>kong</a:t>
            </a:r>
            <a:r>
              <a:rPr lang="fr-FR" dirty="0">
                <a:latin typeface="Avenir Next LT Pro Light" panose="020B0304020202020204" pitchFamily="34" charset="0"/>
              </a:rPr>
              <a:t> : à la recherche de la banane perdue</a:t>
            </a:r>
            <a:endParaRPr lang="en-US" dirty="0">
              <a:latin typeface="Avenir Next LT Pro Light" panose="020B03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B9BCD0-2288-4F42-BF8A-393EC82B6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0546" y="4190997"/>
            <a:ext cx="7197726" cy="2245314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dirty="0"/>
              <a:t>Projet java 3</a:t>
            </a:r>
          </a:p>
          <a:p>
            <a:pPr algn="ctr"/>
            <a:r>
              <a:rPr lang="fr-FR" dirty="0"/>
              <a:t>Professeur de l’A.A. : RIGGIO JONATHAN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Hajjioui</a:t>
            </a:r>
            <a:r>
              <a:rPr lang="en-US" dirty="0"/>
              <a:t> Khalid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3E170A-3233-4CFB-84EB-9C9054EAF7B6}"/>
              </a:ext>
            </a:extLst>
          </p:cNvPr>
          <p:cNvSpPr txBox="1"/>
          <p:nvPr/>
        </p:nvSpPr>
        <p:spPr>
          <a:xfrm>
            <a:off x="97208" y="6282717"/>
            <a:ext cx="210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2019-2020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D29381-1BCF-4819-97C0-7C8ADCC1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9764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9114E4-A187-4317-AA1A-5378A164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79" y="33338"/>
            <a:ext cx="10131425" cy="1456267"/>
          </a:xfrm>
        </p:spPr>
        <p:txBody>
          <a:bodyPr/>
          <a:lstStyle/>
          <a:p>
            <a:pPr algn="ctr"/>
            <a:r>
              <a:rPr lang="fr-FR" sz="4800" dirty="0"/>
              <a:t>Modélisation </a:t>
            </a:r>
            <a:r>
              <a:rPr lang="fr-FR" sz="4800" dirty="0" err="1"/>
              <a:t>uml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7660BD-2D46-4B48-9D20-E2461CBEE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225" y="1392644"/>
            <a:ext cx="4709054" cy="576262"/>
          </a:xfrm>
        </p:spPr>
        <p:txBody>
          <a:bodyPr/>
          <a:lstStyle/>
          <a:p>
            <a:pPr algn="ctr"/>
            <a:r>
              <a:rPr lang="fr-FR" dirty="0"/>
              <a:t>Diagramme de classes</a:t>
            </a:r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B496CA-84E9-40A6-ABDC-0516C3DDE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3008" y="1441125"/>
            <a:ext cx="4722813" cy="576262"/>
          </a:xfrm>
        </p:spPr>
        <p:txBody>
          <a:bodyPr/>
          <a:lstStyle/>
          <a:p>
            <a:pPr algn="ctr"/>
            <a:r>
              <a:rPr lang="fr-FR" dirty="0"/>
              <a:t>Cas d’utilisation </a:t>
            </a:r>
            <a:endParaRPr lang="en-US" dirty="0"/>
          </a:p>
        </p:txBody>
      </p:sp>
      <p:pic>
        <p:nvPicPr>
          <p:cNvPr id="14" name="Espace réservé du contenu 13" descr="Une image contenant texte, carte, table, plein&#10;&#10;Description générée automatiquement">
            <a:extLst>
              <a:ext uri="{FF2B5EF4-FFF2-40B4-BE49-F238E27FC236}">
                <a16:creationId xmlns:a16="http://schemas.microsoft.com/office/drawing/2014/main" id="{60D5748C-2F1D-4855-A8FB-F67E563A26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34917" y="2401164"/>
            <a:ext cx="5204850" cy="4300643"/>
          </a:xfrm>
        </p:spPr>
      </p:pic>
      <p:pic>
        <p:nvPicPr>
          <p:cNvPr id="12" name="Espace réservé du contenu 11" descr="Une image contenant texte, beaucoup, blanc, parking&#10;&#10;Description générée automatiquement">
            <a:extLst>
              <a:ext uri="{FF2B5EF4-FFF2-40B4-BE49-F238E27FC236}">
                <a16:creationId xmlns:a16="http://schemas.microsoft.com/office/drawing/2014/main" id="{B43FA235-FEC2-408D-818D-BD7E3E1D0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2233" y="2401163"/>
            <a:ext cx="5240699" cy="4300644"/>
          </a:xfr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942832B8-9E36-431E-8488-6EF81F84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5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849482-4E6E-470C-884B-7C81E502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Application du pattern </a:t>
            </a:r>
            <a:r>
              <a:rPr lang="fr-FR" dirty="0" err="1"/>
              <a:t>mvc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F67B2D-D355-4B2E-9E13-49E77B5CB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Explication de ce pattern</a:t>
            </a:r>
          </a:p>
          <a:p>
            <a:r>
              <a:rPr lang="fr-FR" sz="3200" dirty="0"/>
              <a:t>Pourquoi ?</a:t>
            </a:r>
          </a:p>
          <a:p>
            <a:r>
              <a:rPr lang="fr-FR" sz="3200" dirty="0"/>
              <a:t>Comment ?</a:t>
            </a:r>
            <a:endParaRPr lang="en-US" sz="3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15A948-DB15-41C8-8DB7-31E62465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7F1253-BD94-4C00-A64A-4687A056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Persistance des données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E0F07-8897-4454-B714-1ADCCA40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Stockage dans un fichier .txt</a:t>
            </a:r>
          </a:p>
          <a:p>
            <a:r>
              <a:rPr lang="fr-FR" sz="2800" dirty="0"/>
              <a:t>Classe Reading</a:t>
            </a:r>
          </a:p>
          <a:p>
            <a:r>
              <a:rPr lang="fr-FR" sz="2800" dirty="0"/>
              <a:t>Classe </a:t>
            </a:r>
            <a:r>
              <a:rPr lang="fr-FR" sz="2800" dirty="0" err="1"/>
              <a:t>Writing</a:t>
            </a:r>
            <a:endParaRPr lang="en-US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D598D-5C43-4051-A6E1-1FB937BA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8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DC7ED-C9CA-4718-B695-9716E989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88" y="2323160"/>
            <a:ext cx="10131427" cy="1468800"/>
          </a:xfrm>
        </p:spPr>
        <p:txBody>
          <a:bodyPr>
            <a:normAutofit/>
          </a:bodyPr>
          <a:lstStyle/>
          <a:p>
            <a:pPr algn="ctr"/>
            <a:r>
              <a:rPr lang="fr-FR" sz="6600" dirty="0"/>
              <a:t>CONCLUSION</a:t>
            </a:r>
            <a:endParaRPr lang="en-US" sz="6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2AEF3D-6AD5-48F4-84BC-8BE72858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9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BE759-BAFB-4258-9293-14D11976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800" dirty="0"/>
              <a:t>Sommaire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FD0D86-65AB-4660-9255-7608E9346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400" dirty="0"/>
              <a:t>Introduction</a:t>
            </a:r>
          </a:p>
          <a:p>
            <a:r>
              <a:rPr lang="fr-FR" sz="2400" dirty="0"/>
              <a:t>Fonctionnalités</a:t>
            </a:r>
          </a:p>
          <a:p>
            <a:r>
              <a:rPr lang="fr-FR" sz="2400" dirty="0"/>
              <a:t>Modélisation UML</a:t>
            </a:r>
          </a:p>
          <a:p>
            <a:pPr lvl="1"/>
            <a:r>
              <a:rPr lang="fr-FR" sz="2000" dirty="0"/>
              <a:t>Cas d’utilisation</a:t>
            </a:r>
          </a:p>
          <a:p>
            <a:pPr lvl="1"/>
            <a:r>
              <a:rPr lang="fr-FR" sz="2000" dirty="0"/>
              <a:t>Diagramme de classes</a:t>
            </a:r>
          </a:p>
          <a:p>
            <a:r>
              <a:rPr lang="fr-FR" sz="2400" dirty="0"/>
              <a:t>Application du pattern MVC</a:t>
            </a:r>
          </a:p>
          <a:p>
            <a:r>
              <a:rPr lang="fr-FR" sz="2400" dirty="0"/>
              <a:t>Persistance des données</a:t>
            </a:r>
          </a:p>
          <a:p>
            <a:r>
              <a:rPr lang="fr-FR" sz="2400" dirty="0"/>
              <a:t>Conclusion</a:t>
            </a:r>
          </a:p>
          <a:p>
            <a:pPr lvl="1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1AD933-35DB-4B11-AFF3-6DE6738C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8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F4DC6-3ED1-49BB-B0FD-A84E244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C83C61-E10D-41D7-B781-9345650F3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55636"/>
            <a:ext cx="10131425" cy="3649133"/>
          </a:xfrm>
        </p:spPr>
        <p:txBody>
          <a:bodyPr>
            <a:normAutofit/>
          </a:bodyPr>
          <a:lstStyle/>
          <a:p>
            <a:r>
              <a:rPr lang="fr-FR" sz="2800" dirty="0"/>
              <a:t>Contexte</a:t>
            </a:r>
          </a:p>
          <a:p>
            <a:r>
              <a:rPr lang="fr-FR" sz="2800" dirty="0"/>
              <a:t>Brève présentation du jeu</a:t>
            </a:r>
          </a:p>
          <a:p>
            <a:r>
              <a:rPr lang="fr-FR" sz="2800" dirty="0"/>
              <a:t>Déroulement de la présentation</a:t>
            </a:r>
            <a:endParaRPr lang="en-US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232187-F3A5-4B58-8F7D-7CEDC742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0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8F19F-5AF2-4969-A8D1-E140A6D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20" y="270086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fr-FR" sz="6000" dirty="0"/>
              <a:t>Fonctionnalités</a:t>
            </a:r>
            <a:endParaRPr lang="en-US" sz="6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D87ED6-D965-485C-8E0C-04D99293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8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250145-8B8A-4810-8E8A-C28FED7C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619" y="-153400"/>
            <a:ext cx="3706762" cy="1608124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AVANT PARTIE</a:t>
            </a:r>
            <a:endParaRPr lang="en-US" dirty="0"/>
          </a:p>
        </p:txBody>
      </p:sp>
      <p:pic>
        <p:nvPicPr>
          <p:cNvPr id="5" name="Espace réservé du contenu 4" descr="Une image contenant plante, palmier, arbre, vert&#10;&#10;Description générée automatiquement">
            <a:extLst>
              <a:ext uri="{FF2B5EF4-FFF2-40B4-BE49-F238E27FC236}">
                <a16:creationId xmlns:a16="http://schemas.microsoft.com/office/drawing/2014/main" id="{F0993E32-7729-4009-A7A2-609E4AF5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14" y="1609725"/>
            <a:ext cx="6883371" cy="490440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776E70-109E-45B1-9B59-6B96B5C0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47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A6A9B-6FF2-41F8-B5D1-8E6C44F8E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0" y="236556"/>
            <a:ext cx="4924425" cy="1163620"/>
          </a:xfrm>
        </p:spPr>
        <p:txBody>
          <a:bodyPr>
            <a:normAutofit fontScale="90000"/>
          </a:bodyPr>
          <a:lstStyle/>
          <a:p>
            <a:r>
              <a:rPr lang="fr-FR" dirty="0"/>
              <a:t>REGLAGE DES Paramètres </a:t>
            </a:r>
            <a:endParaRPr lang="en-US" dirty="0"/>
          </a:p>
        </p:txBody>
      </p:sp>
      <p:pic>
        <p:nvPicPr>
          <p:cNvPr id="5" name="Espace réservé du contenu 4" descr="Une image contenant plante, vert, arbre, palmier&#10;&#10;Description générée automatiquement">
            <a:extLst>
              <a:ext uri="{FF2B5EF4-FFF2-40B4-BE49-F238E27FC236}">
                <a16:creationId xmlns:a16="http://schemas.microsoft.com/office/drawing/2014/main" id="{0DC235CF-B0A6-40E1-9C25-2F621C37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27" y="1618290"/>
            <a:ext cx="6568873" cy="47131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EC635F-E250-4B3C-BEAF-1EBEC95C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3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A6A9B-6FF2-41F8-B5D1-8E6C44F8E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0" y="236556"/>
            <a:ext cx="4924425" cy="1163620"/>
          </a:xfrm>
        </p:spPr>
        <p:txBody>
          <a:bodyPr>
            <a:normAutofit/>
          </a:bodyPr>
          <a:lstStyle/>
          <a:p>
            <a:r>
              <a:rPr lang="fr-FR" dirty="0"/>
              <a:t>Interface du jeu</a:t>
            </a:r>
            <a:endParaRPr lang="en-US" dirty="0"/>
          </a:p>
        </p:txBody>
      </p:sp>
      <p:pic>
        <p:nvPicPr>
          <p:cNvPr id="4" name="Image 3" descr="Une image contenant plante, palmier, arbre, extérieur&#10;&#10;Description générée automatiquement">
            <a:extLst>
              <a:ext uri="{FF2B5EF4-FFF2-40B4-BE49-F238E27FC236}">
                <a16:creationId xmlns:a16="http://schemas.microsoft.com/office/drawing/2014/main" id="{914E7818-B2CA-42EE-AD09-26C052A3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66" y="1284173"/>
            <a:ext cx="7887383" cy="530398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FB61B5-4655-4368-A5F6-BF414861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1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A6A9B-6FF2-41F8-B5D1-8E6C44F8E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0" y="236556"/>
            <a:ext cx="4924425" cy="116362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FIN DE PARTIE</a:t>
            </a:r>
            <a:endParaRPr lang="en-US" dirty="0"/>
          </a:p>
        </p:txBody>
      </p:sp>
      <p:pic>
        <p:nvPicPr>
          <p:cNvPr id="4" name="Image 3" descr="Une image contenant plante, arbre, palmier, vert&#10;&#10;Description générée automatiquement">
            <a:extLst>
              <a:ext uri="{FF2B5EF4-FFF2-40B4-BE49-F238E27FC236}">
                <a16:creationId xmlns:a16="http://schemas.microsoft.com/office/drawing/2014/main" id="{1F2CCFD4-1827-4EE3-B4E6-2A56CC94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53" y="1845839"/>
            <a:ext cx="4817894" cy="338958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A95890-C563-464B-B1C1-09AC97E3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6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A6A9B-6FF2-41F8-B5D1-8E6C44F8E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0" y="236556"/>
            <a:ext cx="4924425" cy="116362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AFFICHAGE DES SCORES</a:t>
            </a:r>
            <a:endParaRPr lang="en-US" dirty="0"/>
          </a:p>
        </p:txBody>
      </p:sp>
      <p:pic>
        <p:nvPicPr>
          <p:cNvPr id="4" name="Image 3" descr="Une image contenant palmier&#10;&#10;Description générée automatiquement">
            <a:extLst>
              <a:ext uri="{FF2B5EF4-FFF2-40B4-BE49-F238E27FC236}">
                <a16:creationId xmlns:a16="http://schemas.microsoft.com/office/drawing/2014/main" id="{BE8A8E49-2DCB-4C9A-8759-F87E33E0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663" y="1319980"/>
            <a:ext cx="6917312" cy="498793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B98D8B-E414-4978-857F-A765BC62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10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114</Words>
  <Application>Microsoft Office PowerPoint</Application>
  <PresentationFormat>Grand écran</PresentationFormat>
  <Paragraphs>52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Calibri</vt:lpstr>
      <vt:lpstr>Calibri Light</vt:lpstr>
      <vt:lpstr>Céleste</vt:lpstr>
      <vt:lpstr>Donkey kong : à la recherche de la banane perdue</vt:lpstr>
      <vt:lpstr>Sommaire</vt:lpstr>
      <vt:lpstr>Introduction</vt:lpstr>
      <vt:lpstr>Fonctionnalités</vt:lpstr>
      <vt:lpstr>AVANT PARTIE</vt:lpstr>
      <vt:lpstr>REGLAGE DES Paramètres </vt:lpstr>
      <vt:lpstr>Interface du jeu</vt:lpstr>
      <vt:lpstr>FIN DE PARTIE</vt:lpstr>
      <vt:lpstr>AFFICHAGE DES SCORES</vt:lpstr>
      <vt:lpstr>Modélisation uml</vt:lpstr>
      <vt:lpstr>Application du pattern mvc</vt:lpstr>
      <vt:lpstr>Persistance des données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Donkey kong : à la recherche de la banane perdue</dc:title>
  <dc:creator>HAJJIOUI Khalid</dc:creator>
  <cp:lastModifiedBy>HAJJIOUI Khalid</cp:lastModifiedBy>
  <cp:revision>6</cp:revision>
  <dcterms:created xsi:type="dcterms:W3CDTF">2020-06-09T17:27:15Z</dcterms:created>
  <dcterms:modified xsi:type="dcterms:W3CDTF">2020-06-09T19:01:37Z</dcterms:modified>
</cp:coreProperties>
</file>